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9" r:id="rId3"/>
    <p:sldId id="280" r:id="rId4"/>
    <p:sldId id="258" r:id="rId5"/>
    <p:sldId id="259" r:id="rId6"/>
    <p:sldId id="260" r:id="rId7"/>
    <p:sldId id="261" r:id="rId8"/>
    <p:sldId id="281" r:id="rId9"/>
    <p:sldId id="282" r:id="rId10"/>
    <p:sldId id="283" r:id="rId11"/>
    <p:sldId id="284" r:id="rId12"/>
    <p:sldId id="285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86" r:id="rId26"/>
    <p:sldId id="287" r:id="rId27"/>
    <p:sldId id="288" r:id="rId28"/>
    <p:sldId id="290" r:id="rId29"/>
    <p:sldId id="276" r:id="rId30"/>
    <p:sldId id="277" r:id="rId31"/>
    <p:sldId id="27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22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s://vignette.wikia.nocookie.net/future/images/5/54/Cadillac_WTF.jpg/revision/latest?cb=20140722103210&amp;path-prefix=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paranormal-news.ru/_nw/71/09024941.jpg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ru.future.wikia.com/wiki/&#1058;&#1088;&#1072;&#1085;&#1089;&#1087;&#1086;&#1088;&#1090;_&#1073;&#1091;&#1076;&#1091;&#1097;&#1077;&#1075;&#1086;(2055_&#1075;&#1086;&#1076;)" TargetMode="External"/><Relationship Id="rId2" Type="http://schemas.openxmlformats.org/officeDocument/2006/relationships/hyperlink" Target="https://ru.m.wikipedia.org/wiki/&#1051;&#1077;&#1090;&#1072;&#1102;&#1097;&#1080;&#1081;_&#1072;&#1074;&#1090;&#1086;&#1084;&#1086;&#1073;&#1080;&#1083;&#1100;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fishki.net/1965898-goroda-buduwego-10-unikalnyh-proektov.html" TargetMode="Externa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0425"/>
            <a:ext cx="8280920" cy="1470025"/>
          </a:xfrm>
        </p:spPr>
        <p:txBody>
          <a:bodyPr/>
          <a:lstStyle/>
          <a:p>
            <a:r>
              <a:rPr lang="ru-RU" dirty="0" smtClean="0"/>
              <a:t>РОССИЯ В БУДУЩЕМ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3573016"/>
            <a:ext cx="6400800" cy="2783160"/>
          </a:xfrm>
        </p:spPr>
        <p:txBody>
          <a:bodyPr>
            <a:normAutofit/>
          </a:bodyPr>
          <a:lstStyle/>
          <a:p>
            <a:pPr algn="r"/>
            <a:r>
              <a:rPr lang="ru-RU" sz="2400" dirty="0" smtClean="0"/>
              <a:t>Над проектом работали:</a:t>
            </a:r>
          </a:p>
          <a:p>
            <a:pPr algn="r"/>
            <a:r>
              <a:rPr lang="ru-RU" sz="2400" dirty="0" smtClean="0"/>
              <a:t>Хузин Руслан</a:t>
            </a:r>
          </a:p>
          <a:p>
            <a:pPr algn="r"/>
            <a:r>
              <a:rPr lang="ru-RU" sz="2400" dirty="0" err="1" smtClean="0"/>
              <a:t>Киямов</a:t>
            </a:r>
            <a:r>
              <a:rPr lang="ru-RU" sz="2400" dirty="0" smtClean="0"/>
              <a:t> Александр</a:t>
            </a:r>
          </a:p>
          <a:p>
            <a:pPr algn="r"/>
            <a:r>
              <a:rPr lang="ru-RU" sz="2400" dirty="0" smtClean="0"/>
              <a:t>Степанов Никита</a:t>
            </a:r>
          </a:p>
          <a:p>
            <a:pPr algn="r"/>
            <a:r>
              <a:rPr lang="ru-RU" sz="2400" dirty="0" err="1" smtClean="0"/>
              <a:t>Шарипов</a:t>
            </a:r>
            <a:r>
              <a:rPr lang="ru-RU" sz="2400" dirty="0" smtClean="0"/>
              <a:t> Рамазан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ПАРЯЩИЕ ВЕТРЯКИ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Blog by saharin: парящие ветряки: Альтернативная энерге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496944" cy="5184576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ЭНЕРГИЯ ЧЕЛОВЕКА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079432" cy="4171728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национальной лаборатории </a:t>
            </a:r>
            <a:r>
              <a:rPr lang="ru-RU" sz="2400" dirty="0" err="1" smtClean="0"/>
              <a:t>Лоуренса</a:t>
            </a:r>
            <a:r>
              <a:rPr lang="ru-RU" sz="2400" dirty="0" smtClean="0"/>
              <a:t> в Беркли ученые представили устройство, использующие вирусы для трансформации давления в электричество. Это звучит потрясающе, но пока объяснить, как это работает невозможно. Так же есть небольшие переносные системы пассивно производящие энергию во время вашего движения. </a:t>
            </a: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ЭНЕРГИЯ ЧЕЛОВЕКА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9938" name="Picture 2" descr="Blog by saharin: энергия человека: Альтернативная энергетик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424936" cy="4926708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041826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/>
              <a:t>ТРАНСПОРТ БУДУЩЕЙ</a:t>
            </a:r>
            <a:br>
              <a:rPr lang="ru-RU" sz="9600" b="1" dirty="0" smtClean="0"/>
            </a:br>
            <a:r>
              <a:rPr lang="ru-RU" sz="9600" b="1" dirty="0" smtClean="0"/>
              <a:t>РОССИИ</a:t>
            </a:r>
            <a:endParaRPr lang="ru-RU" sz="9600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ЛЕТАЮЩИЙ АВТОМОБИЛЬ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079432" cy="489180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Летающий автомобиль</a:t>
            </a:r>
            <a:r>
              <a:rPr lang="ru-RU" sz="2400" dirty="0" smtClean="0"/>
              <a:t> — транспортное средство, сочетающее в себе свойства автомобиля и летательного</a:t>
            </a:r>
          </a:p>
          <a:p>
            <a:r>
              <a:rPr lang="ru-RU" sz="2400" dirty="0" smtClean="0"/>
              <a:t>аппарата. Для летающего автомобиля очень важны и такие качества, как компактность и независимость от аэродромов. Именно сочетание этих качеств позволяет сохранить в аппарате столь важные «автомобильные» свойства, как способность быть рядом с вами и готовность «нести» вас в нужном направлении сразу от порога вашего дома.</a:t>
            </a: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ЛЕТАЮЩИЙ АВТОМОБИЛЬ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i11.fotocdn.net/s4/111/public_pin_l/413/24161557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71600"/>
            <a:ext cx="8640960" cy="5153744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АВТОЛЁТ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shans-auto.ru/system/post/pictures/attachments/000/011/793/medium/1.jpg?13684270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12776"/>
            <a:ext cx="8640960" cy="5184576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AEROCAR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https://simanaitissays.files.wordpress.com/2016/05/highf34goodwoo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640960" cy="5112568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ТРАНСПОРТ 2055 ГОДА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079432" cy="4675784"/>
          </a:xfrm>
        </p:spPr>
        <p:txBody>
          <a:bodyPr>
            <a:noAutofit/>
          </a:bodyPr>
          <a:lstStyle/>
          <a:p>
            <a:r>
              <a:rPr lang="ru-RU" sz="2400" dirty="0" smtClean="0"/>
              <a:t>Более новые модели автомобилей работают на турбогенераторах, которые приводятся в движение "торцевым лазером". Новый турбогенератор основан на простом принципе. Радиоактивный химический элемент Торий генерирует тепло, которое приводит в движение турбинный двигатель автомобиля. Восьми граммов тория хватает на 480 тысяч километров хода автомобиля. В 2055 году абсолютное большинство автомобилей работает на автопилоте.</a:t>
            </a: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ТРАНСПОРТ 2055 ГОДА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26626" name="AutoShape 2" descr="Cadillac WT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28" name="AutoShape 4" descr="Cadillac WT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0" name="AutoShape 6" descr="Cadillac WT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2" name="AutoShape 8" descr="Cadillac WTF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634" name="AutoShape 10" descr="Cadillac WTF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10371138" y="-495300"/>
            <a:ext cx="1714500" cy="8763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36" name="Picture 12" descr="http://avtoportal44.ru/images/content/article_photo_1935-143054210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628800"/>
            <a:ext cx="8352928" cy="504056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5536" y="1556792"/>
            <a:ext cx="8208912" cy="5040560"/>
          </a:xfrm>
        </p:spPr>
        <p:txBody>
          <a:bodyPr>
            <a:normAutofit/>
          </a:bodyPr>
          <a:lstStyle/>
          <a:p>
            <a:r>
              <a:rPr lang="ru-RU" sz="3600" dirty="0" smtClean="0"/>
              <a:t>Представить и </a:t>
            </a:r>
            <a:r>
              <a:rPr lang="ru-RU" sz="3600" dirty="0" smtClean="0"/>
              <a:t>определить, </a:t>
            </a:r>
            <a:r>
              <a:rPr lang="ru-RU" sz="3600" dirty="0" smtClean="0"/>
              <a:t>какой будет  Россия через 200 лет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6041826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/>
              <a:t>ПРОДУКТЫ ПИТАНИЯ БУДУЩЕЙ</a:t>
            </a:r>
            <a:br>
              <a:rPr lang="ru-RU" sz="9600" b="1" dirty="0" smtClean="0"/>
            </a:br>
            <a:r>
              <a:rPr lang="ru-RU" sz="9600" b="1" dirty="0" smtClean="0"/>
              <a:t>РОССИИ</a:t>
            </a:r>
            <a:endParaRPr lang="ru-RU" sz="9600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ВОДРОСЛИ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007424" cy="48198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будущем мы, возможно, будем использовать </a:t>
            </a:r>
            <a:r>
              <a:rPr lang="ru-RU" sz="2400" dirty="0" smtClean="0"/>
              <a:t>водоросли </a:t>
            </a:r>
            <a:r>
              <a:rPr lang="ru-RU" sz="2400" dirty="0" smtClean="0"/>
              <a:t>для собственного питания. </a:t>
            </a:r>
            <a:r>
              <a:rPr lang="ru-RU" sz="2400" dirty="0" err="1" smtClean="0"/>
              <a:t>Aurora</a:t>
            </a:r>
            <a:r>
              <a:rPr lang="ru-RU" sz="2400" dirty="0" smtClean="0"/>
              <a:t> </a:t>
            </a:r>
            <a:r>
              <a:rPr lang="ru-RU" sz="2400" dirty="0" err="1" smtClean="0"/>
              <a:t>Algae</a:t>
            </a:r>
            <a:r>
              <a:rPr lang="ru-RU" sz="2400" dirty="0" smtClean="0"/>
              <a:t> — пионер в области выращивания зеленой тины. Ее сотрудники уверены, что тина может помочь разрешить продовольственный кризис будущего. Есть несколько аргументов в пользу водорослей как продуктов питания. С учетом роста глобального спроса на воду на 55% к 2050 году, как предсказывает ОЭСР, свежей воды и плодородной почвы вскоре начнет не хватать. Водоросли же богаты белками, растут круглый год, урожай можно собирать ежедневно. </a:t>
            </a:r>
            <a:br>
              <a:rPr lang="ru-RU" sz="2400" dirty="0" smtClean="0"/>
            </a:b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ВОДРОСЛИ</a:t>
            </a:r>
            <a:endParaRPr lang="ru-RU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http://xn--j1aidcn.org/wp-content/uploads/2016/11/1478013074_image_1466263221_76711770-768x4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568952" cy="5040560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ПИЩЕВАЯ ТАБЛЕТКА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007424" cy="445976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 2062 году об обеде беспокоиться не придется — все </a:t>
            </a:r>
            <a:r>
              <a:rPr lang="ru-RU" sz="2800" dirty="0" err="1" smtClean="0"/>
              <a:t>стейки</a:t>
            </a:r>
            <a:r>
              <a:rPr lang="ru-RU" sz="2800" dirty="0" smtClean="0"/>
              <a:t> из толстого края, жареные куры и пицца будут собраны в одной таблетке.</a:t>
            </a: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ПИЩЕВАЯ ТАБЛЕТКА</a:t>
            </a:r>
            <a:endParaRPr lang="ru-RU" b="1" dirty="0"/>
          </a:p>
        </p:txBody>
      </p:sp>
      <p:pic>
        <p:nvPicPr>
          <p:cNvPr id="4" name="Содержимое 3" descr="http://paranormal-news.ru/_nw/71/s09024941.jpg">
            <a:hlinkClick r:id="rId2" tgtFrame="&quot;_blank&quot;" tooltip="&quot;Нажмите, для просмотра в полном размере...&quot;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84784"/>
            <a:ext cx="8280919" cy="5112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969818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/>
              <a:t>ОПРОС</a:t>
            </a:r>
            <a:endParaRPr lang="ru-RU" sz="9600" b="1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ОПРОСА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4819800"/>
          </a:xfrm>
        </p:spPr>
        <p:txBody>
          <a:bodyPr>
            <a:normAutofit/>
          </a:bodyPr>
          <a:lstStyle/>
          <a:p>
            <a:pPr marL="512064" indent="-457200">
              <a:buAutoNum type="arabicPeriod"/>
            </a:pPr>
            <a:r>
              <a:rPr lang="ru-RU" sz="3200" dirty="0" smtClean="0"/>
              <a:t>Какое будет население?</a:t>
            </a:r>
          </a:p>
          <a:p>
            <a:pPr marL="512064" indent="-457200">
              <a:buAutoNum type="arabicPeriod"/>
            </a:pPr>
            <a:r>
              <a:rPr lang="ru-RU" sz="3200" dirty="0" smtClean="0"/>
              <a:t>Где будет жить будущее население?</a:t>
            </a:r>
          </a:p>
          <a:p>
            <a:pPr marL="512064" indent="-457200">
              <a:buAutoNum type="arabicPeriod"/>
            </a:pPr>
            <a:r>
              <a:rPr lang="ru-RU" sz="3200" dirty="0" smtClean="0"/>
              <a:t>Какие будут профессии?</a:t>
            </a:r>
          </a:p>
          <a:p>
            <a:pPr marL="512064" indent="-457200">
              <a:buAutoNum type="arabicPeriod"/>
            </a:pPr>
            <a:r>
              <a:rPr lang="ru-RU" sz="3200" dirty="0" smtClean="0"/>
              <a:t>Будут ли роботы-помощники?</a:t>
            </a:r>
          </a:p>
          <a:p>
            <a:pPr marL="512064" indent="-457200">
              <a:buAutoNum type="arabicPeriod"/>
            </a:pPr>
            <a:r>
              <a:rPr lang="ru-RU" sz="3200" dirty="0" smtClean="0"/>
              <a:t>Смогут ли люди выйти за пределы солнечной системы?</a:t>
            </a: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РЕЗУЛЬТАТ  ОПРОСА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4675784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Будущее население будет мудрое, продвинутое, а общее количество будет достигать 9 миллиардов. Население будет жить в городах на Марсе и Луне. Будут профессии требующие много знаний: инженеры, программисты, роботостроители. Будут роботы-поморщники и люди смогут выйти за пределы солнечной системы.</a:t>
            </a:r>
            <a:endParaRPr lang="ru-RU" sz="2800" dirty="0"/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БУДУЩАЯ РОССИЯ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maincomp.ru/wp-content/uploads/ar/3e200cb3dbd2504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12776"/>
            <a:ext cx="8568952" cy="5088633"/>
          </a:xfrm>
          <a:prstGeom prst="rect">
            <a:avLst/>
          </a:prstGeom>
          <a:noFill/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22" name="Picture 2" descr="https://img2.goodfon.ru/original/2824x1080/3/ec/mir-buduschego-gorod-megapoli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852936"/>
            <a:ext cx="8229600" cy="1399032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/>
              <a:t>СПАСИБО ЗА ВНИМАНИЕ</a:t>
            </a:r>
            <a:endParaRPr lang="ru-RU" sz="5400" b="1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53794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/>
              <a:t>ГОРОДА БУДУЩЕЙ</a:t>
            </a:r>
            <a:br>
              <a:rPr lang="ru-RU" sz="9600" b="1" dirty="0" smtClean="0"/>
            </a:br>
            <a:r>
              <a:rPr lang="ru-RU" sz="9600" b="1" dirty="0" smtClean="0"/>
              <a:t>РОССИИ</a:t>
            </a:r>
            <a:endParaRPr lang="ru-RU" sz="9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0" i="1" dirty="0" smtClean="0"/>
              <a:t>ИСТОЧНИКИ</a:t>
            </a:r>
            <a:endParaRPr lang="ru-RU" b="0" i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223448" cy="4963816"/>
          </a:xfrm>
        </p:spPr>
        <p:txBody>
          <a:bodyPr/>
          <a:lstStyle/>
          <a:p>
            <a:r>
              <a:rPr lang="ru-RU" sz="2800" u="sng" dirty="0" smtClean="0">
                <a:hlinkClick r:id="rId2"/>
              </a:rPr>
              <a:t>1.</a:t>
            </a:r>
            <a:r>
              <a:rPr lang="en-US" sz="2800" u="sng" dirty="0" smtClean="0">
                <a:hlinkClick r:id="rId2"/>
              </a:rPr>
              <a:t>https://ru.m.wikipedia.org/wiki/</a:t>
            </a:r>
            <a:r>
              <a:rPr lang="ru-RU" sz="2800" u="sng" dirty="0" err="1" smtClean="0">
                <a:hlinkClick r:id="rId2"/>
              </a:rPr>
              <a:t>Летающий_автомобиль</a:t>
            </a:r>
            <a:r>
              <a:rPr lang="ru-RU" sz="2800" u="sng" dirty="0" smtClean="0">
                <a:hlinkClick r:id="rId3"/>
              </a:rPr>
              <a:t> 2.</a:t>
            </a:r>
            <a:r>
              <a:rPr lang="en-US" sz="2800" u="sng" dirty="0" smtClean="0">
                <a:hlinkClick r:id="rId3"/>
              </a:rPr>
              <a:t>http://ru.future.wikia.com/wiki/</a:t>
            </a:r>
            <a:r>
              <a:rPr lang="ru-RU" sz="2800" u="sng" dirty="0" err="1" smtClean="0">
                <a:hlinkClick r:id="rId3"/>
              </a:rPr>
              <a:t>Транспорт_будущего</a:t>
            </a:r>
            <a:r>
              <a:rPr lang="ru-RU" sz="2800" u="sng" dirty="0" smtClean="0">
                <a:hlinkClick r:id="rId3"/>
              </a:rPr>
              <a:t>(2055_год)</a:t>
            </a:r>
            <a:endParaRPr lang="ru-RU" sz="2800" u="sng" dirty="0" smtClean="0"/>
          </a:p>
          <a:p>
            <a:r>
              <a:rPr lang="ru-RU" sz="2800" dirty="0" smtClean="0">
                <a:hlinkClick r:id="rId4"/>
              </a:rPr>
              <a:t>3.https://fishki.net/1965898-goroda-buduwego-10-unikalnyh-proektov.html</a:t>
            </a:r>
            <a:r>
              <a:rPr lang="ru-RU" sz="2800" dirty="0" smtClean="0"/>
              <a:t> © </a:t>
            </a:r>
            <a:r>
              <a:rPr lang="ru-RU" sz="2800" dirty="0" err="1" smtClean="0"/>
              <a:t>Fishki.net</a:t>
            </a:r>
            <a:endParaRPr lang="ru-RU" sz="2800" dirty="0" smtClean="0"/>
          </a:p>
          <a:p>
            <a:r>
              <a:rPr lang="ru-RU" sz="2800" dirty="0" smtClean="0"/>
              <a:t>4.</a:t>
            </a:r>
            <a:r>
              <a:rPr lang="en-US" sz="2800" dirty="0" smtClean="0"/>
              <a:t>https://rodovid.me/energy/10-istochnikov-energii-buduschego.html</a:t>
            </a:r>
            <a:endParaRPr lang="ru-RU" sz="2800" dirty="0" smtClean="0"/>
          </a:p>
          <a:p>
            <a:endParaRPr lang="ru-RU" u="sng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5035824"/>
          </a:xfrm>
        </p:spPr>
        <p:txBody>
          <a:bodyPr/>
          <a:lstStyle/>
          <a:p>
            <a:pPr marL="512064" indent="-457200">
              <a:buAutoNum type="arabicPeriod"/>
            </a:pPr>
            <a:r>
              <a:rPr lang="ru-RU" sz="3200" dirty="0" smtClean="0"/>
              <a:t>Звёздные войны</a:t>
            </a:r>
          </a:p>
          <a:p>
            <a:pPr marL="512064" indent="-457200">
              <a:buAutoNum type="arabicPeriod"/>
            </a:pPr>
            <a:r>
              <a:rPr lang="ru-RU" sz="3200" dirty="0" err="1" smtClean="0"/>
              <a:t>Астробой</a:t>
            </a:r>
            <a:endParaRPr lang="ru-RU" sz="3200" dirty="0" smtClean="0"/>
          </a:p>
          <a:p>
            <a:pPr marL="512064" indent="-457200">
              <a:buAutoNum type="arabicPeriod"/>
            </a:pPr>
            <a:r>
              <a:rPr lang="ru-RU" sz="3200" dirty="0" err="1" smtClean="0"/>
              <a:t>Валли</a:t>
            </a:r>
            <a:endParaRPr lang="ru-RU" sz="3200" dirty="0" smtClean="0"/>
          </a:p>
          <a:p>
            <a:pPr marL="512064" indent="-457200">
              <a:buAutoNum type="arabicPeriod"/>
            </a:pPr>
            <a:r>
              <a:rPr lang="ru-RU" sz="3200" dirty="0" smtClean="0"/>
              <a:t>Терминатор</a:t>
            </a:r>
          </a:p>
          <a:p>
            <a:pPr marL="512064" indent="-457200">
              <a:buAutoNum type="arabicPeriod"/>
            </a:pPr>
            <a:r>
              <a:rPr lang="ru-RU" sz="3200" dirty="0" smtClean="0"/>
              <a:t>Назад в будущее</a:t>
            </a:r>
          </a:p>
          <a:p>
            <a:pPr marL="512064" indent="-457200">
              <a:buAutoNum type="arabicPeriod"/>
            </a:pPr>
            <a:endParaRPr lang="ru-RU" sz="3200" dirty="0" smtClean="0"/>
          </a:p>
          <a:p>
            <a:pPr marL="512064" indent="-457200">
              <a:buAutoNum type="arabicPeriod"/>
            </a:pPr>
            <a:endParaRPr lang="ru-RU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ЗЕЛЁНЫЙ </a:t>
            </a:r>
            <a:r>
              <a:rPr lang="ru-RU" dirty="0" smtClean="0"/>
              <a:t>ГОРОД </a:t>
            </a:r>
            <a:r>
              <a:rPr lang="ru-RU" dirty="0" smtClean="0"/>
              <a:t>В ПУСТЫНЕ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4675784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Дубай</a:t>
            </a:r>
            <a:r>
              <a:rPr lang="ru-RU" sz="2400" dirty="0" smtClean="0"/>
              <a:t> – один город из Объединенных Арабских Эмиратов, который сможет полностью соответствовать требованиям к городу будущего. Специалисты компании </a:t>
            </a:r>
            <a:r>
              <a:rPr lang="ru-RU" sz="2400" dirty="0" err="1" smtClean="0"/>
              <a:t>Baharash</a:t>
            </a:r>
            <a:r>
              <a:rPr lang="ru-RU" sz="2400" dirty="0" smtClean="0"/>
              <a:t> </a:t>
            </a:r>
            <a:r>
              <a:rPr lang="ru-RU" sz="2400" dirty="0" err="1" smtClean="0"/>
              <a:t>Architecture</a:t>
            </a:r>
            <a:r>
              <a:rPr lang="ru-RU" sz="2400" dirty="0" smtClean="0"/>
              <a:t> создали проект, в котором использовали главные мировые достижения в </a:t>
            </a:r>
            <a:r>
              <a:rPr lang="ru-RU" sz="2400" dirty="0" err="1" smtClean="0"/>
              <a:t>эко-строительстве</a:t>
            </a:r>
            <a:r>
              <a:rPr lang="ru-RU" sz="2400" dirty="0" smtClean="0"/>
              <a:t>. Важнейшими для «зеленого» города будущего они находят принципы экологии и простоту социального взаимодействия жителей, энергию для которых будут вырабатывать 200 квадратных километров солнечных панелей.</a:t>
            </a:r>
            <a:endParaRPr lang="ru-RU" sz="24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ЗЕЛЁНЫЙ ГОРОД В ПУСТЫНЕ</a:t>
            </a:r>
            <a:endParaRPr lang="ru-RU" b="1" dirty="0"/>
          </a:p>
        </p:txBody>
      </p:sp>
      <p:pic>
        <p:nvPicPr>
          <p:cNvPr id="4" name="Picture 4" descr="Города будущего: 10 уникальных проектов Города будущего, прототип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2000" y="1412776"/>
            <a:ext cx="7620000" cy="4699099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ВЕРТИКАЛЬНЫЙ ГОРОД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496381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Проект </a:t>
            </a:r>
            <a:r>
              <a:rPr lang="ru-RU" sz="2800" dirty="0" err="1" smtClean="0"/>
              <a:t>Multiplicity</a:t>
            </a:r>
            <a:r>
              <a:rPr lang="ru-RU" sz="2800" dirty="0" smtClean="0"/>
              <a:t> («Множественность») демонстрирует огромный мегаполис, растущий не вширь, а вниз и вверх. Для перемещения по Мельбурну будущего будут использоваться подземные и воздушные трассы, а над всем городом будет создана общая прозрачная «крыша», которая будет использоваться для выращивания пищи, сбора воды и солнечной энергии. </a:t>
            </a: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ВЕРТИКАЛЬНЫЙ ГОРОД</a:t>
            </a:r>
            <a:endParaRPr lang="ru-RU" b="1" dirty="0"/>
          </a:p>
        </p:txBody>
      </p:sp>
      <p:pic>
        <p:nvPicPr>
          <p:cNvPr id="4" name="Picture 2" descr="Города будущего: 10 уникальных проектов Города будущего, прототипы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628800"/>
            <a:ext cx="7560840" cy="4752528"/>
          </a:xfrm>
          <a:prstGeom prst="rect">
            <a:avLst/>
          </a:prstGeom>
          <a:noFill/>
        </p:spPr>
      </p:pic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897810"/>
          </a:xfrm>
        </p:spPr>
        <p:txBody>
          <a:bodyPr>
            <a:normAutofit/>
          </a:bodyPr>
          <a:lstStyle/>
          <a:p>
            <a:pPr algn="ctr"/>
            <a:r>
              <a:rPr lang="ru-RU" sz="9600" b="1" dirty="0" smtClean="0"/>
              <a:t>ИСТОЧНИКИ ЭНЕРГИИ</a:t>
            </a:r>
            <a:br>
              <a:rPr lang="ru-RU" sz="9600" b="1" dirty="0" smtClean="0"/>
            </a:br>
            <a:r>
              <a:rPr lang="ru-RU" sz="9600" b="1" dirty="0" smtClean="0"/>
              <a:t>РОССИИ</a:t>
            </a:r>
            <a:endParaRPr lang="ru-RU" sz="9600" b="1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ПАРЯЩИЕ ВЕТРЯКИ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8367464" cy="424373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Уже сегодня мы получаем достаточное количество энергии из ветра, но парящие, благодаря висящей турбине на высоте 300-600 м над землёй, мы могли бы получать эту энергию гораздо эффективней. </a:t>
            </a:r>
            <a:endParaRPr lang="ru-RU" sz="2800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159</TotalTime>
  <Words>552</Words>
  <Application>Microsoft Office PowerPoint</Application>
  <PresentationFormat>Экран (4:3)</PresentationFormat>
  <Paragraphs>61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Яркая</vt:lpstr>
      <vt:lpstr>РОССИЯ В БУДУЩЕМ</vt:lpstr>
      <vt:lpstr>ЦЕЛЬ ПРОЕКТА</vt:lpstr>
      <vt:lpstr>ГОРОДА БУДУЩЕЙ РОССИИ</vt:lpstr>
      <vt:lpstr>ЗЕЛЁНЫЙ ГОРОД В ПУСТЫНЕ</vt:lpstr>
      <vt:lpstr>ЗЕЛЁНЫЙ ГОРОД В ПУСТЫНЕ</vt:lpstr>
      <vt:lpstr>ВЕРТИКАЛЬНЫЙ ГОРОД</vt:lpstr>
      <vt:lpstr>ВЕРТИКАЛЬНЫЙ ГОРОД</vt:lpstr>
      <vt:lpstr>ИСТОЧНИКИ ЭНЕРГИИ РОССИИ</vt:lpstr>
      <vt:lpstr>ПАРЯЩИЕ ВЕТРЯКИ</vt:lpstr>
      <vt:lpstr>ПАРЯЩИЕ ВЕТРЯКИ</vt:lpstr>
      <vt:lpstr>ЭНЕРГИЯ ЧЕЛОВЕКА</vt:lpstr>
      <vt:lpstr>ЭНЕРГИЯ ЧЕЛОВЕКА</vt:lpstr>
      <vt:lpstr>ТРАНСПОРТ БУДУЩЕЙ РОССИИ</vt:lpstr>
      <vt:lpstr>ЛЕТАЮЩИЙ АВТОМОБИЛЬ</vt:lpstr>
      <vt:lpstr>ЛЕТАЮЩИЙ АВТОМОБИЛЬ</vt:lpstr>
      <vt:lpstr>АВТОЛЁТ</vt:lpstr>
      <vt:lpstr>AEROCAR</vt:lpstr>
      <vt:lpstr>ТРАНСПОРТ 2055 ГОДА</vt:lpstr>
      <vt:lpstr>ТРАНСПОРТ 2055 ГОДА</vt:lpstr>
      <vt:lpstr>ПРОДУКТЫ ПИТАНИЯ БУДУЩЕЙ РОССИИ</vt:lpstr>
      <vt:lpstr>ВОДРОСЛИ</vt:lpstr>
      <vt:lpstr>ВОДРОСЛИ</vt:lpstr>
      <vt:lpstr>ПИЩЕВАЯ ТАБЛЕТКА</vt:lpstr>
      <vt:lpstr>ПИЩЕВАЯ ТАБЛЕТКА</vt:lpstr>
      <vt:lpstr>ОПРОС</vt:lpstr>
      <vt:lpstr>ВОПРОСЫ ДЛЯ ОПРОСА</vt:lpstr>
      <vt:lpstr>РЕЗУЛЬТАТ  ОПРОСА</vt:lpstr>
      <vt:lpstr>БУДУЩАЯ РОССИЯ</vt:lpstr>
      <vt:lpstr>СПАСИБО ЗА ВНИМАНИЕ</vt:lpstr>
      <vt:lpstr>ИСТОЧНИКИ</vt:lpstr>
      <vt:lpstr>СПИСОК ЛИТЕРАТУРЫ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«ПРЕКРАСНОЕ ДАЛЁКО»</dc:title>
  <dc:creator>татьяна</dc:creator>
  <cp:lastModifiedBy>Nailya</cp:lastModifiedBy>
  <cp:revision>23</cp:revision>
  <dcterms:created xsi:type="dcterms:W3CDTF">2017-12-07T14:35:12Z</dcterms:created>
  <dcterms:modified xsi:type="dcterms:W3CDTF">2017-12-18T12:03:46Z</dcterms:modified>
</cp:coreProperties>
</file>